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FFF"/>
    <a:srgbClr val="004000"/>
    <a:srgbClr val="00FF00"/>
    <a:srgbClr val="8A2BE2"/>
    <a:srgbClr val="4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13" d="100"/>
          <a:sy n="113" d="100"/>
        </p:scale>
        <p:origin x="10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ABBD3-FDFD-D84D-9232-4858FAE3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72530E-E34A-CC4A-A4A4-B234A3688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C2DDD-46A8-5F4B-BA1F-AA041F00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F9A4A-79B0-534F-B0AC-F5923FEF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86A82-86AB-CC46-B79A-92B8D243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36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9D1C9-E7EC-F847-ACE9-A5934EAD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D03D2E-D211-E444-A207-E7CE2508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FA578-0DDD-6340-A955-CDA15498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8006C6-F569-C642-B9FA-EC9A5354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C9317-F00B-8E46-BF24-08A27A86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877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578CD6-186D-F44B-8C9F-E8E263FA9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923551-9390-2E48-A2EB-19EEE27AA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9C8A5-87B1-F34E-A0D7-A74FE3E0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56BEC-E6FC-6742-B547-BC316D5E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268DA-970C-E445-97B9-421778A6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88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0F695-AE77-9A4B-8D23-A451046C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D8011D-E047-AD41-9B07-C3250668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F586F-220F-6249-837E-D300214C0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3484F-E878-694E-A087-AE12749B1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F50C7-89CF-2448-8D40-9646ABE6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38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82C13-810B-7D4C-9F38-B492FF52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7C21A-A1D7-DE46-84DF-3455658A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62B299-DA8F-0C4E-A3E5-B699EAD8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E1244-BC3B-7E4F-BED8-8A0DD2FF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166F18-9CF1-A44F-93D9-5AF2BAE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47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80BAC-11F2-7340-8A46-24E29F7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516F3-E0A3-3241-A65C-BB8EE8766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A46CC4-3A6C-D64C-ABCC-60DE93861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D5060-E5BB-C84D-98B9-E78AF030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E05519-396C-2144-B376-DECA365B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E2DFF6-47C1-D44F-9B3C-A1B6D285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20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17B6E-75EB-F540-AE8B-C64E8847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96C5A3-3479-4141-93E5-F9230F73F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B7F4D-21DB-3549-BADC-2416A1513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A4839B-216F-7447-9CAB-286D99D9A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66E384-BFE8-814E-99A3-04C973853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80E299-625F-D24A-B63F-F959E919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F37ED3-519A-744E-BE0B-4742A707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B99D6D-6C89-2F46-95C6-AA88FE86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2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2BEC-40F9-414B-803A-D94375BD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0E2356-3DCA-4A4C-BFFF-429D19E3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B8E005-8266-AB40-8066-2525380F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1ECDA7-C877-4B46-A5D6-AD45F018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62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C37869-F37A-9740-8736-CEC6D131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FC3615-8629-3D4B-A7EE-7223810D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9FC12-80B2-6441-B239-A36EFEF3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30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783E8-2F3E-7848-BAB0-7BD8D6C1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B61AD-0DD8-054F-B168-F33DC1544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D88D0-CB21-1542-A576-E36A56372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3E768-CD72-0041-A9C6-310453B4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8A0C76-B206-9444-804A-3CCF9CDB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2C17A-B8E3-1040-9FC2-4DACA398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15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83876-60F6-474F-ABB1-49EFA1BC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DB37F-8381-E642-81E6-192011CFE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40B32E-CCA0-F64F-8D93-9240B5C1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F1F4C1-2597-1441-AFD1-2B5D437C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9828BA-E7E1-3C4F-AD1C-4A5F417C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ED5A1-E4C6-D049-8A8E-0A374891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17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2E842F-A992-1F4A-A2B2-C941AE84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3D0CF-91C9-8849-A200-903AA0EF6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CD6B3-05CD-0F45-BC49-B5AAB0BAD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00D0-9075-E449-B7CE-6DAF5CB71DBB}" type="datetimeFigureOut">
              <a:rPr kumimoji="1" lang="zh-CN" altLang="en-US" smtClean="0"/>
              <a:t>2021/1/18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BA5BA6-5F7A-0542-803A-7BDCA2D85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C1497-31BC-DB41-BD9A-229EB5375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A81D-5B10-9443-86F5-74DFD7BDF5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6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>
            <a:extLst>
              <a:ext uri="{FF2B5EF4-FFF2-40B4-BE49-F238E27FC236}">
                <a16:creationId xmlns:a16="http://schemas.microsoft.com/office/drawing/2014/main" id="{ACF47AE7-7AC5-E346-B3B3-485F37EF7B72}"/>
              </a:ext>
            </a:extLst>
          </p:cNvPr>
          <p:cNvGrpSpPr/>
          <p:nvPr/>
        </p:nvGrpSpPr>
        <p:grpSpPr>
          <a:xfrm>
            <a:off x="324417" y="0"/>
            <a:ext cx="9159277" cy="6858000"/>
            <a:chOff x="324417" y="0"/>
            <a:chExt cx="9159277" cy="685800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3012B0A-5961-8542-BDD6-D200D3572DC1}"/>
                </a:ext>
              </a:extLst>
            </p:cNvPr>
            <p:cNvSpPr/>
            <p:nvPr/>
          </p:nvSpPr>
          <p:spPr>
            <a:xfrm>
              <a:off x="344965" y="0"/>
              <a:ext cx="913872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3288E45-8668-0343-9EDF-0DE74C08F905}"/>
                </a:ext>
              </a:extLst>
            </p:cNvPr>
            <p:cNvGrpSpPr/>
            <p:nvPr/>
          </p:nvGrpSpPr>
          <p:grpSpPr>
            <a:xfrm>
              <a:off x="324417" y="0"/>
              <a:ext cx="9159277" cy="6858000"/>
              <a:chOff x="324417" y="0"/>
              <a:chExt cx="9159277" cy="685800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A9870F3-53E2-CB47-BF3B-0462DD13C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417" y="0"/>
                <a:ext cx="4586630" cy="6858000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55834B-8FC6-6D46-BA18-9C13A1FDF9E8}"/>
                  </a:ext>
                </a:extLst>
              </p:cNvPr>
              <p:cNvSpPr/>
              <p:nvPr/>
            </p:nvSpPr>
            <p:spPr>
              <a:xfrm>
                <a:off x="2173555" y="1173278"/>
                <a:ext cx="1015200" cy="135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0BFD608-3796-E944-8182-F92426F2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8585" y="797696"/>
                <a:ext cx="1011600" cy="1354822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855834B-8FC6-6D46-BA18-9C13A1FDF9E8}"/>
                  </a:ext>
                </a:extLst>
              </p:cNvPr>
              <p:cNvSpPr/>
              <p:nvPr/>
            </p:nvSpPr>
            <p:spPr>
              <a:xfrm>
                <a:off x="3875299" y="4563377"/>
                <a:ext cx="1015200" cy="135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900159C0-F29F-D54D-B0CA-C59B78F1A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8585" y="4709895"/>
                <a:ext cx="1011600" cy="1354821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C0777A-9CB2-5F49-B66D-C11C8293A88C}"/>
                  </a:ext>
                </a:extLst>
              </p:cNvPr>
              <p:cNvSpPr/>
              <p:nvPr/>
            </p:nvSpPr>
            <p:spPr>
              <a:xfrm>
                <a:off x="344965" y="4882813"/>
                <a:ext cx="1015200" cy="1353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EEBD608-2EC6-E44A-A1AC-3C6EA9CA4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2918" y="2750907"/>
                <a:ext cx="1012619" cy="1356186"/>
              </a:xfrm>
              <a:prstGeom prst="rect">
                <a:avLst/>
              </a:prstGeom>
            </p:spPr>
          </p:pic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37441039-9829-964D-80AB-D539D6A4A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755" y="797696"/>
                <a:ext cx="2559830" cy="37558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005DF7F5-0B39-BD47-A562-132049D35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755" y="2129320"/>
                <a:ext cx="2559830" cy="39755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4EA34484-82C3-1640-B049-8A2A342E0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0165" y="4107093"/>
                <a:ext cx="4388420" cy="212932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A33B40B1-0EA0-B045-8443-1A2344167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0165" y="2750907"/>
                <a:ext cx="4392753" cy="2131906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E9B1E301-8C37-0047-9D08-3E81BD5ED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0499" y="4563377"/>
                <a:ext cx="853753" cy="14651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7EB24B59-99C8-0249-8F66-5F22EBB80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047" y="5916977"/>
                <a:ext cx="816990" cy="14332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38DC408-045F-104B-9857-CAC1B2ADC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1764" y="797696"/>
                <a:ext cx="270000" cy="2729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FF83559-33DC-8A46-B0DF-39892E6DAB7F}"/>
                  </a:ext>
                </a:extLst>
              </p:cNvPr>
              <p:cNvSpPr txBox="1"/>
              <p:nvPr/>
            </p:nvSpPr>
            <p:spPr>
              <a:xfrm>
                <a:off x="8023037" y="747563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Road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1221C63-01C6-9047-B741-10395B39A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4521" y="1629313"/>
                <a:ext cx="270000" cy="27290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C604CE6-E38D-6441-8EE6-6C1352520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4521" y="2460930"/>
                <a:ext cx="270000" cy="272903"/>
              </a:xfrm>
              <a:prstGeom prst="rect">
                <a:avLst/>
              </a:prstGeom>
              <a:solidFill>
                <a:srgbClr val="4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1221C63-01C6-9047-B741-10395B39A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4521" y="3292547"/>
                <a:ext cx="270000" cy="272903"/>
              </a:xfrm>
              <a:prstGeom prst="rect">
                <a:avLst/>
              </a:prstGeom>
              <a:solidFill>
                <a:srgbClr val="8A2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1221C63-01C6-9047-B741-10395B39A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4521" y="4124164"/>
                <a:ext cx="270000" cy="27290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1221C63-01C6-9047-B741-10395B39A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7946" y="4955781"/>
                <a:ext cx="270000" cy="272903"/>
              </a:xfrm>
              <a:prstGeom prst="rect">
                <a:avLst/>
              </a:prstGeom>
              <a:solidFill>
                <a:srgbClr val="004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1221C63-01C6-9047-B741-10395B39A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4521" y="5787401"/>
                <a:ext cx="270000" cy="272903"/>
              </a:xfrm>
              <a:prstGeom prst="rect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59996FD-8F52-3D47-B6F8-F6B83B7052A3}"/>
                  </a:ext>
                </a:extLst>
              </p:cNvPr>
              <p:cNvSpPr txBox="1"/>
              <p:nvPr/>
            </p:nvSpPr>
            <p:spPr>
              <a:xfrm>
                <a:off x="8023039" y="1578354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Building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46A2FC2-7F85-0A48-B564-C4DBB11A203A}"/>
                  </a:ext>
                </a:extLst>
              </p:cNvPr>
              <p:cNvSpPr txBox="1"/>
              <p:nvPr/>
            </p:nvSpPr>
            <p:spPr>
              <a:xfrm>
                <a:off x="8023038" y="2409145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8E1856C-9818-3C41-A8DA-9979CA25FBFD}"/>
                  </a:ext>
                </a:extLst>
              </p:cNvPr>
              <p:cNvSpPr txBox="1"/>
              <p:nvPr/>
            </p:nvSpPr>
            <p:spPr>
              <a:xfrm>
                <a:off x="8023038" y="3239936"/>
                <a:ext cx="1460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Soil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64">
                <a:extLst>
                  <a:ext uri="{FF2B5EF4-FFF2-40B4-BE49-F238E27FC236}">
                    <a16:creationId xmlns:a16="http://schemas.microsoft.com/office/drawing/2014/main" id="{F59996FD-8F52-3D47-B6F8-F6B83B7052A3}"/>
                  </a:ext>
                </a:extLst>
              </p:cNvPr>
              <p:cNvSpPr txBox="1"/>
              <p:nvPr/>
            </p:nvSpPr>
            <p:spPr>
              <a:xfrm>
                <a:off x="8023038" y="4070727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Grass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4">
                <a:extLst>
                  <a:ext uri="{FF2B5EF4-FFF2-40B4-BE49-F238E27FC236}">
                    <a16:creationId xmlns:a16="http://schemas.microsoft.com/office/drawing/2014/main" id="{59A28679-2268-694F-8211-FE8C25A3764B}"/>
                  </a:ext>
                </a:extLst>
              </p:cNvPr>
              <p:cNvSpPr txBox="1"/>
              <p:nvPr/>
            </p:nvSpPr>
            <p:spPr>
              <a:xfrm>
                <a:off x="8023038" y="4901518"/>
                <a:ext cx="68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Trees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4">
                <a:extLst>
                  <a:ext uri="{FF2B5EF4-FFF2-40B4-BE49-F238E27FC236}">
                    <a16:creationId xmlns:a16="http://schemas.microsoft.com/office/drawing/2014/main" id="{A890B0A7-967B-A34F-A055-316F70884236}"/>
                  </a:ext>
                </a:extLst>
              </p:cNvPr>
              <p:cNvSpPr txBox="1"/>
              <p:nvPr/>
            </p:nvSpPr>
            <p:spPr>
              <a:xfrm>
                <a:off x="8023037" y="5732311"/>
                <a:ext cx="730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0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C910F5-B6F2-9640-B17E-4B4E6185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E5A92D-2966-CC46-9FD7-6197681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5C10ED-0CCF-1B4D-802B-B7641693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9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670C0E-FFFD-7A42-A147-6F775613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E3E62-DB3A-2446-9DC2-F72F67DC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59A473-5C59-2C43-BE86-367452BF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0AC05F-693F-604E-B9D2-45CDF0C3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4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</Words>
  <Application>Microsoft Macintosh PowerPoint</Application>
  <PresentationFormat>宽屏</PresentationFormat>
  <Paragraphs>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哲</dc:creator>
  <cp:lastModifiedBy>徐 哲</cp:lastModifiedBy>
  <cp:revision>12</cp:revision>
  <dcterms:created xsi:type="dcterms:W3CDTF">2021-01-17T07:39:00Z</dcterms:created>
  <dcterms:modified xsi:type="dcterms:W3CDTF">2021-01-18T14:07:45Z</dcterms:modified>
</cp:coreProperties>
</file>